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8" r:id="rId2"/>
    <p:sldId id="320" r:id="rId3"/>
    <p:sldId id="321" r:id="rId4"/>
    <p:sldId id="262" r:id="rId5"/>
    <p:sldId id="322" r:id="rId6"/>
    <p:sldId id="295" r:id="rId7"/>
    <p:sldId id="263" r:id="rId8"/>
    <p:sldId id="296" r:id="rId9"/>
    <p:sldId id="264" r:id="rId10"/>
    <p:sldId id="319" r:id="rId11"/>
    <p:sldId id="265" r:id="rId12"/>
    <p:sldId id="297" r:id="rId13"/>
    <p:sldId id="266" r:id="rId14"/>
    <p:sldId id="298" r:id="rId15"/>
    <p:sldId id="267" r:id="rId16"/>
    <p:sldId id="299" r:id="rId17"/>
    <p:sldId id="268" r:id="rId18"/>
    <p:sldId id="292" r:id="rId19"/>
    <p:sldId id="269" r:id="rId20"/>
    <p:sldId id="300" r:id="rId21"/>
    <p:sldId id="270" r:id="rId22"/>
    <p:sldId id="301" r:id="rId23"/>
    <p:sldId id="271" r:id="rId24"/>
    <p:sldId id="302" r:id="rId25"/>
    <p:sldId id="272" r:id="rId26"/>
    <p:sldId id="303" r:id="rId27"/>
    <p:sldId id="273" r:id="rId28"/>
    <p:sldId id="274" r:id="rId29"/>
    <p:sldId id="304" r:id="rId30"/>
    <p:sldId id="275" r:id="rId31"/>
    <p:sldId id="305" r:id="rId32"/>
    <p:sldId id="276" r:id="rId33"/>
    <p:sldId id="306" r:id="rId34"/>
    <p:sldId id="277" r:id="rId35"/>
    <p:sldId id="307" r:id="rId36"/>
    <p:sldId id="293" r:id="rId37"/>
    <p:sldId id="278" r:id="rId38"/>
    <p:sldId id="308" r:id="rId39"/>
    <p:sldId id="279" r:id="rId40"/>
    <p:sldId id="309" r:id="rId41"/>
    <p:sldId id="280" r:id="rId42"/>
    <p:sldId id="310" r:id="rId43"/>
    <p:sldId id="281" r:id="rId44"/>
    <p:sldId id="311" r:id="rId45"/>
    <p:sldId id="282" r:id="rId46"/>
    <p:sldId id="312" r:id="rId47"/>
    <p:sldId id="283" r:id="rId48"/>
    <p:sldId id="313" r:id="rId49"/>
    <p:sldId id="284" r:id="rId50"/>
    <p:sldId id="314" r:id="rId51"/>
    <p:sldId id="285" r:id="rId52"/>
    <p:sldId id="315" r:id="rId53"/>
    <p:sldId id="286" r:id="rId54"/>
    <p:sldId id="316" r:id="rId55"/>
    <p:sldId id="287" r:id="rId56"/>
    <p:sldId id="317" r:id="rId57"/>
    <p:sldId id="294" r:id="rId58"/>
  </p:sldIdLst>
  <p:sldSz cx="6858000" cy="9906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2539" y="53"/>
      </p:cViewPr>
      <p:guideLst>
        <p:guide orient="horz" pos="3143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2020/4/1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639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2020/4/1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177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2020/4/1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31723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2020/4/1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943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2020/4/1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7379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2020/4/1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4382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2020/4/1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666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2020/4/1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561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2020/4/1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5135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2020/4/1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549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2020/4/1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854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F8BBE-2492-4004-8B25-4C9F5DA7D5E8}" type="datetimeFigureOut">
              <a:rPr kumimoji="1" lang="ja-JP" altLang="en-US" smtClean="0"/>
              <a:t>2020/4/1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9062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18" Type="http://schemas.openxmlformats.org/officeDocument/2006/relationships/image" Target="../media/image24.jpg"/><Relationship Id="rId26" Type="http://schemas.openxmlformats.org/officeDocument/2006/relationships/image" Target="../media/image32.jpg"/><Relationship Id="rId3" Type="http://schemas.openxmlformats.org/officeDocument/2006/relationships/image" Target="../media/image9.jpg"/><Relationship Id="rId21" Type="http://schemas.openxmlformats.org/officeDocument/2006/relationships/image" Target="../media/image27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17" Type="http://schemas.openxmlformats.org/officeDocument/2006/relationships/image" Target="../media/image23.jpg"/><Relationship Id="rId25" Type="http://schemas.openxmlformats.org/officeDocument/2006/relationships/image" Target="../media/image31.jpg"/><Relationship Id="rId2" Type="http://schemas.openxmlformats.org/officeDocument/2006/relationships/image" Target="../media/image1.jpeg"/><Relationship Id="rId16" Type="http://schemas.openxmlformats.org/officeDocument/2006/relationships/image" Target="../media/image22.jpg"/><Relationship Id="rId20" Type="http://schemas.openxmlformats.org/officeDocument/2006/relationships/image" Target="../media/image26.jpg"/><Relationship Id="rId29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24" Type="http://schemas.openxmlformats.org/officeDocument/2006/relationships/image" Target="../media/image30.jpg"/><Relationship Id="rId32" Type="http://schemas.openxmlformats.org/officeDocument/2006/relationships/image" Target="../media/image38.png"/><Relationship Id="rId5" Type="http://schemas.openxmlformats.org/officeDocument/2006/relationships/image" Target="../media/image11.jpg"/><Relationship Id="rId15" Type="http://schemas.openxmlformats.org/officeDocument/2006/relationships/image" Target="../media/image21.jpg"/><Relationship Id="rId23" Type="http://schemas.openxmlformats.org/officeDocument/2006/relationships/image" Target="../media/image29.jpg"/><Relationship Id="rId28" Type="http://schemas.openxmlformats.org/officeDocument/2006/relationships/image" Target="../media/image34.jpg"/><Relationship Id="rId10" Type="http://schemas.openxmlformats.org/officeDocument/2006/relationships/image" Target="../media/image16.jpg"/><Relationship Id="rId19" Type="http://schemas.openxmlformats.org/officeDocument/2006/relationships/image" Target="../media/image25.jpg"/><Relationship Id="rId31" Type="http://schemas.openxmlformats.org/officeDocument/2006/relationships/image" Target="../media/image37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20.jpg"/><Relationship Id="rId22" Type="http://schemas.openxmlformats.org/officeDocument/2006/relationships/image" Target="../media/image28.jpg"/><Relationship Id="rId27" Type="http://schemas.openxmlformats.org/officeDocument/2006/relationships/image" Target="../media/image33.jpg"/><Relationship Id="rId30" Type="http://schemas.openxmlformats.org/officeDocument/2006/relationships/image" Target="../media/image3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slide" Target="slide15.xml"/><Relationship Id="rId18" Type="http://schemas.openxmlformats.org/officeDocument/2006/relationships/image" Target="../media/image16.jpg"/><Relationship Id="rId26" Type="http://schemas.openxmlformats.org/officeDocument/2006/relationships/image" Target="../media/image20.jpg"/><Relationship Id="rId39" Type="http://schemas.openxmlformats.org/officeDocument/2006/relationships/slide" Target="slide37.xml"/><Relationship Id="rId21" Type="http://schemas.openxmlformats.org/officeDocument/2006/relationships/slide" Target="slide21.xml"/><Relationship Id="rId34" Type="http://schemas.openxmlformats.org/officeDocument/2006/relationships/image" Target="../media/image24.jpg"/><Relationship Id="rId42" Type="http://schemas.openxmlformats.org/officeDocument/2006/relationships/image" Target="../media/image28.jpg"/><Relationship Id="rId47" Type="http://schemas.openxmlformats.org/officeDocument/2006/relationships/slide" Target="slide45.xml"/><Relationship Id="rId50" Type="http://schemas.openxmlformats.org/officeDocument/2006/relationships/image" Target="../media/image32.jpg"/><Relationship Id="rId55" Type="http://schemas.openxmlformats.org/officeDocument/2006/relationships/slide" Target="slide53.xml"/><Relationship Id="rId7" Type="http://schemas.openxmlformats.org/officeDocument/2006/relationships/slide" Target="slide9.xml"/><Relationship Id="rId2" Type="http://schemas.openxmlformats.org/officeDocument/2006/relationships/image" Target="../media/image1.jpeg"/><Relationship Id="rId16" Type="http://schemas.openxmlformats.org/officeDocument/2006/relationships/image" Target="../media/image15.jpg"/><Relationship Id="rId20" Type="http://schemas.openxmlformats.org/officeDocument/2006/relationships/image" Target="../media/image17.jpg"/><Relationship Id="rId29" Type="http://schemas.openxmlformats.org/officeDocument/2006/relationships/slide" Target="slide28.xml"/><Relationship Id="rId41" Type="http://schemas.openxmlformats.org/officeDocument/2006/relationships/slide" Target="slide39.xml"/><Relationship Id="rId54" Type="http://schemas.openxmlformats.org/officeDocument/2006/relationships/image" Target="../media/image34.jpg"/><Relationship Id="rId6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slide" Target="slide13.xml"/><Relationship Id="rId24" Type="http://schemas.openxmlformats.org/officeDocument/2006/relationships/image" Target="../media/image19.jpg"/><Relationship Id="rId32" Type="http://schemas.openxmlformats.org/officeDocument/2006/relationships/image" Target="../media/image23.jpg"/><Relationship Id="rId37" Type="http://schemas.openxmlformats.org/officeDocument/2006/relationships/slide" Target="slide36.xml"/><Relationship Id="rId40" Type="http://schemas.openxmlformats.org/officeDocument/2006/relationships/image" Target="../media/image27.jpg"/><Relationship Id="rId45" Type="http://schemas.openxmlformats.org/officeDocument/2006/relationships/slide" Target="slide43.xml"/><Relationship Id="rId53" Type="http://schemas.openxmlformats.org/officeDocument/2006/relationships/slide" Target="slide51.xml"/><Relationship Id="rId58" Type="http://schemas.openxmlformats.org/officeDocument/2006/relationships/image" Target="../media/image36.jpg"/><Relationship Id="rId5" Type="http://schemas.openxmlformats.org/officeDocument/2006/relationships/slide" Target="slide7.xml"/><Relationship Id="rId15" Type="http://schemas.openxmlformats.org/officeDocument/2006/relationships/slide" Target="slide17.xml"/><Relationship Id="rId23" Type="http://schemas.openxmlformats.org/officeDocument/2006/relationships/slide" Target="slide23.xml"/><Relationship Id="rId28" Type="http://schemas.openxmlformats.org/officeDocument/2006/relationships/image" Target="../media/image21.jpg"/><Relationship Id="rId36" Type="http://schemas.openxmlformats.org/officeDocument/2006/relationships/image" Target="../media/image25.jpg"/><Relationship Id="rId49" Type="http://schemas.openxmlformats.org/officeDocument/2006/relationships/slide" Target="slide47.xml"/><Relationship Id="rId57" Type="http://schemas.openxmlformats.org/officeDocument/2006/relationships/slide" Target="slide55.xml"/><Relationship Id="rId61" Type="http://schemas.openxmlformats.org/officeDocument/2006/relationships/slide" Target="slide4.xml"/><Relationship Id="rId10" Type="http://schemas.openxmlformats.org/officeDocument/2006/relationships/image" Target="../media/image12.jpg"/><Relationship Id="rId19" Type="http://schemas.openxmlformats.org/officeDocument/2006/relationships/slide" Target="slide19.xml"/><Relationship Id="rId31" Type="http://schemas.openxmlformats.org/officeDocument/2006/relationships/slide" Target="slide30.xml"/><Relationship Id="rId44" Type="http://schemas.openxmlformats.org/officeDocument/2006/relationships/image" Target="../media/image29.jpg"/><Relationship Id="rId52" Type="http://schemas.openxmlformats.org/officeDocument/2006/relationships/image" Target="../media/image33.jpg"/><Relationship Id="rId60" Type="http://schemas.openxmlformats.org/officeDocument/2006/relationships/image" Target="../media/image37.jpg"/><Relationship Id="rId4" Type="http://schemas.openxmlformats.org/officeDocument/2006/relationships/image" Target="../media/image9.jpg"/><Relationship Id="rId9" Type="http://schemas.openxmlformats.org/officeDocument/2006/relationships/slide" Target="slide11.xml"/><Relationship Id="rId14" Type="http://schemas.openxmlformats.org/officeDocument/2006/relationships/image" Target="../media/image14.jpg"/><Relationship Id="rId22" Type="http://schemas.openxmlformats.org/officeDocument/2006/relationships/image" Target="../media/image18.jpg"/><Relationship Id="rId27" Type="http://schemas.openxmlformats.org/officeDocument/2006/relationships/slide" Target="slide27.xml"/><Relationship Id="rId30" Type="http://schemas.openxmlformats.org/officeDocument/2006/relationships/image" Target="../media/image22.jpg"/><Relationship Id="rId35" Type="http://schemas.openxmlformats.org/officeDocument/2006/relationships/slide" Target="slide34.xml"/><Relationship Id="rId43" Type="http://schemas.openxmlformats.org/officeDocument/2006/relationships/slide" Target="slide41.xml"/><Relationship Id="rId48" Type="http://schemas.openxmlformats.org/officeDocument/2006/relationships/image" Target="../media/image31.jpg"/><Relationship Id="rId56" Type="http://schemas.openxmlformats.org/officeDocument/2006/relationships/image" Target="../media/image35.jpg"/><Relationship Id="rId8" Type="http://schemas.openxmlformats.org/officeDocument/2006/relationships/image" Target="../media/image11.jpg"/><Relationship Id="rId51" Type="http://schemas.openxmlformats.org/officeDocument/2006/relationships/slide" Target="slide49.xml"/><Relationship Id="rId3" Type="http://schemas.openxmlformats.org/officeDocument/2006/relationships/slide" Target="slide5.xml"/><Relationship Id="rId12" Type="http://schemas.openxmlformats.org/officeDocument/2006/relationships/image" Target="../media/image13.jpg"/><Relationship Id="rId17" Type="http://schemas.openxmlformats.org/officeDocument/2006/relationships/slide" Target="slide18.xml"/><Relationship Id="rId25" Type="http://schemas.openxmlformats.org/officeDocument/2006/relationships/slide" Target="slide25.xml"/><Relationship Id="rId33" Type="http://schemas.openxmlformats.org/officeDocument/2006/relationships/slide" Target="slide32.xml"/><Relationship Id="rId38" Type="http://schemas.openxmlformats.org/officeDocument/2006/relationships/image" Target="../media/image26.jpg"/><Relationship Id="rId46" Type="http://schemas.openxmlformats.org/officeDocument/2006/relationships/image" Target="../media/image30.jpg"/><Relationship Id="rId59" Type="http://schemas.openxmlformats.org/officeDocument/2006/relationships/slide" Target="slide5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9" y="1684895"/>
            <a:ext cx="6518366" cy="366658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/>
          <p:cNvSpPr txBox="1"/>
          <p:nvPr/>
        </p:nvSpPr>
        <p:spPr>
          <a:xfrm>
            <a:off x="708444" y="521585"/>
            <a:ext cx="5744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2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卒業アルバム</a:t>
            </a:r>
          </a:p>
        </p:txBody>
      </p:sp>
      <p:sp>
        <p:nvSpPr>
          <p:cNvPr id="5" name="テキスト ボックス 4"/>
          <p:cNvSpPr txBox="1"/>
          <p:nvPr/>
        </p:nvSpPr>
        <p:spPr>
          <a:xfrm rot="21040899">
            <a:off x="31318" y="29822"/>
            <a:ext cx="3184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err="1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Jo:bi</a:t>
            </a:r>
            <a:r>
              <a:rPr lang="ja-JP" altLang="en-US" sz="36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田中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50192" y="1451541"/>
            <a:ext cx="1654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1</a:t>
            </a:r>
            <a:r>
              <a:rPr lang="ja-JP" altLang="en-US" sz="40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期生</a:t>
            </a:r>
          </a:p>
          <a:p>
            <a:endParaRPr lang="ja-JP" altLang="en-US" dirty="0">
              <a:solidFill>
                <a:srgbClr val="00B0F0"/>
              </a:solidFill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092" y="5572126"/>
            <a:ext cx="2476348" cy="18572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45603" y="6927089"/>
            <a:ext cx="2476348" cy="18572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9" t="19833" r="27365" b="42470"/>
          <a:stretch/>
        </p:blipFill>
        <p:spPr>
          <a:xfrm>
            <a:off x="3972841" y="8496262"/>
            <a:ext cx="1348701" cy="1348701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4" t="17730" r="40908" b="16366"/>
          <a:stretch/>
        </p:blipFill>
        <p:spPr>
          <a:xfrm rot="5400000">
            <a:off x="5414217" y="8479557"/>
            <a:ext cx="1361415" cy="1369397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テキスト ボックス 1"/>
          <p:cNvSpPr txBox="1"/>
          <p:nvPr/>
        </p:nvSpPr>
        <p:spPr>
          <a:xfrm>
            <a:off x="3999417" y="9429274"/>
            <a:ext cx="12955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000" b="1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有馬 武志</a:t>
            </a:r>
            <a:endParaRPr kumimoji="1" lang="ja-JP" altLang="en-US" sz="2000" b="1" dirty="0">
              <a:ln>
                <a:solidFill>
                  <a:schemeClr val="bg1"/>
                </a:solidFill>
              </a:ln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447150" y="9416560"/>
            <a:ext cx="12955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000" b="1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小松 啓祐</a:t>
            </a:r>
            <a:endParaRPr kumimoji="1" lang="ja-JP" altLang="en-US" sz="2000" b="1" dirty="0">
              <a:ln>
                <a:solidFill>
                  <a:schemeClr val="bg1"/>
                </a:solidFill>
              </a:ln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883777" y="8395882"/>
            <a:ext cx="295465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kumimoji="1" lang="ja-JP" altLang="en-US" sz="24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私たちが作りました</a:t>
            </a:r>
            <a:endParaRPr kumimoji="1" lang="ja-JP" altLang="en-US" sz="24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7" b="5760"/>
          <a:stretch/>
        </p:blipFill>
        <p:spPr>
          <a:xfrm rot="10800000">
            <a:off x="4083368" y="5658656"/>
            <a:ext cx="2476348" cy="153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2250" y="7855720"/>
            <a:ext cx="2476348" cy="18572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418644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5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3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4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" y="12526"/>
            <a:ext cx="6855674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7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4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6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9741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4602" r="2085" b="55064"/>
          <a:stretch/>
        </p:blipFill>
        <p:spPr>
          <a:xfrm>
            <a:off x="2840012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760" r="-3128" b="55906"/>
          <a:stretch/>
        </p:blipFill>
        <p:spPr>
          <a:xfrm>
            <a:off x="4179399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" t="396" r="-4170" b="59270"/>
          <a:stretch/>
        </p:blipFill>
        <p:spPr>
          <a:xfrm>
            <a:off x="5525208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4602" r="-5213" b="55064"/>
          <a:stretch/>
        </p:blipFill>
        <p:spPr>
          <a:xfrm>
            <a:off x="14839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2078" r="-1043" b="57588"/>
          <a:stretch/>
        </p:blipFill>
        <p:spPr>
          <a:xfrm>
            <a:off x="149741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4181" r="1043" b="55485"/>
          <a:stretch/>
        </p:blipFill>
        <p:spPr>
          <a:xfrm>
            <a:off x="2840012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59270"/>
          <a:stretch/>
        </p:blipFill>
        <p:spPr>
          <a:xfrm>
            <a:off x="4179399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340" r="-1043" b="56326"/>
          <a:stretch/>
        </p:blipFill>
        <p:spPr>
          <a:xfrm>
            <a:off x="5525208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4" r="1043" b="59690"/>
          <a:stretch/>
        </p:blipFill>
        <p:spPr>
          <a:xfrm>
            <a:off x="14197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8807" r="2085" b="50859"/>
          <a:stretch/>
        </p:blipFill>
        <p:spPr>
          <a:xfrm>
            <a:off x="1494203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4181" r="-2085" b="55485"/>
          <a:stretch/>
        </p:blipFill>
        <p:spPr>
          <a:xfrm>
            <a:off x="284001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1658" r="-5213" b="58008"/>
          <a:stretch/>
        </p:blipFill>
        <p:spPr>
          <a:xfrm>
            <a:off x="4182610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7125" r="-5213" b="52541"/>
          <a:stretch/>
        </p:blipFill>
        <p:spPr>
          <a:xfrm>
            <a:off x="5525208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3340" r="-6256" b="56326"/>
          <a:stretch/>
        </p:blipFill>
        <p:spPr>
          <a:xfrm>
            <a:off x="14197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10489" r="1043" b="49177"/>
          <a:stretch/>
        </p:blipFill>
        <p:spPr>
          <a:xfrm>
            <a:off x="1494203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5443" r="-2085" b="54223"/>
          <a:stretch/>
        </p:blipFill>
        <p:spPr>
          <a:xfrm>
            <a:off x="284001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58008"/>
          <a:stretch/>
        </p:blipFill>
        <p:spPr>
          <a:xfrm>
            <a:off x="4182610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817" r="-1043" b="58849"/>
          <a:stretch/>
        </p:blipFill>
        <p:spPr>
          <a:xfrm>
            <a:off x="5525208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197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7545" r="-1043" b="52121"/>
          <a:stretch/>
        </p:blipFill>
        <p:spPr>
          <a:xfrm>
            <a:off x="1494203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181" r="-3128" b="55485"/>
          <a:stretch/>
        </p:blipFill>
        <p:spPr>
          <a:xfrm>
            <a:off x="284001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" b="58849"/>
          <a:stretch/>
        </p:blipFill>
        <p:spPr>
          <a:xfrm>
            <a:off x="4182610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8386" r="-2085" b="51280"/>
          <a:stretch/>
        </p:blipFill>
        <p:spPr>
          <a:xfrm>
            <a:off x="5525208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2919" r="-2085" b="56747"/>
          <a:stretch/>
        </p:blipFill>
        <p:spPr>
          <a:xfrm>
            <a:off x="14197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r="-1043" b="59270"/>
          <a:stretch/>
        </p:blipFill>
        <p:spPr>
          <a:xfrm>
            <a:off x="1494203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-24" r="-1043" b="59690"/>
          <a:stretch/>
        </p:blipFill>
        <p:spPr>
          <a:xfrm>
            <a:off x="284001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340" r="-3128" b="56326"/>
          <a:stretch/>
        </p:blipFill>
        <p:spPr>
          <a:xfrm>
            <a:off x="4182610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3" r="1043" b="59689"/>
          <a:stretch/>
        </p:blipFill>
        <p:spPr>
          <a:xfrm>
            <a:off x="5525208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" t="2943" r="274" b="47057"/>
          <a:stretch/>
        </p:blipFill>
        <p:spPr>
          <a:xfrm>
            <a:off x="14839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34" name="正方形/長方形 33"/>
          <p:cNvSpPr/>
          <p:nvPr/>
        </p:nvSpPr>
        <p:spPr>
          <a:xfrm>
            <a:off x="148394" y="73737"/>
            <a:ext cx="6578228" cy="17518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54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</a:t>
            </a:r>
            <a:r>
              <a:rPr lang="en-US" altLang="ja-JP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</a:t>
            </a:r>
            <a:r>
              <a:rPr lang="ja-JP" altLang="en-US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の仲間たち</a:t>
            </a:r>
            <a:endParaRPr lang="ja-JP" altLang="en-US" sz="54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690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3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1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1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7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3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9741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5" name="図 4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4602" r="2085" b="55064"/>
          <a:stretch/>
        </p:blipFill>
        <p:spPr>
          <a:xfrm>
            <a:off x="2840012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" name="図 5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760" r="-3128" b="55906"/>
          <a:stretch/>
        </p:blipFill>
        <p:spPr>
          <a:xfrm>
            <a:off x="4179399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7" name="図 6">
            <a:hlinkClick r:id="rId9" action="ppaction://hlinksldjump"/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" t="396" r="-4170" b="59270"/>
          <a:stretch/>
        </p:blipFill>
        <p:spPr>
          <a:xfrm>
            <a:off x="5525208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8" name="図 7">
            <a:hlinkClick r:id="rId11" action="ppaction://hlinksldjump"/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4602" r="-5213" b="55064"/>
          <a:stretch/>
        </p:blipFill>
        <p:spPr>
          <a:xfrm>
            <a:off x="14839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9" name="図 8">
            <a:hlinkClick r:id="rId13" action="ppaction://hlinksldjump"/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2078" r="-1043" b="57588"/>
          <a:stretch/>
        </p:blipFill>
        <p:spPr>
          <a:xfrm>
            <a:off x="149741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0" name="図 9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4181" r="1043" b="55485"/>
          <a:stretch/>
        </p:blipFill>
        <p:spPr>
          <a:xfrm>
            <a:off x="2840012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1" name="図 10">
            <a:hlinkClick r:id="rId17" action="ppaction://hlinksldjump"/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59270"/>
          <a:stretch/>
        </p:blipFill>
        <p:spPr>
          <a:xfrm>
            <a:off x="4179399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2" name="図 11">
            <a:hlinkClick r:id="rId19" action="ppaction://hlinksldjump"/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340" r="-1043" b="56326"/>
          <a:stretch/>
        </p:blipFill>
        <p:spPr>
          <a:xfrm>
            <a:off x="5525208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図 12">
            <a:hlinkClick r:id="rId21" action="ppaction://hlinksldjump"/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4" r="1043" b="59690"/>
          <a:stretch/>
        </p:blipFill>
        <p:spPr>
          <a:xfrm>
            <a:off x="14197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4" name="図 13">
            <a:hlinkClick r:id="rId23" action="ppaction://hlinksldjump"/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8807" r="2085" b="50859"/>
          <a:stretch/>
        </p:blipFill>
        <p:spPr>
          <a:xfrm>
            <a:off x="1494203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5" name="図 14">
            <a:hlinkClick r:id="rId25" action="ppaction://hlinksldjump"/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4181" r="-2085" b="55485"/>
          <a:stretch/>
        </p:blipFill>
        <p:spPr>
          <a:xfrm>
            <a:off x="284001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6" name="図 15">
            <a:hlinkClick r:id="rId27" action="ppaction://hlinksldjump"/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1658" r="-5213" b="58008"/>
          <a:stretch/>
        </p:blipFill>
        <p:spPr>
          <a:xfrm>
            <a:off x="4182610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7" name="図 16">
            <a:hlinkClick r:id="rId29" action="ppaction://hlinksldjump"/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7125" r="-5213" b="52541"/>
          <a:stretch/>
        </p:blipFill>
        <p:spPr>
          <a:xfrm>
            <a:off x="5525208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8" name="図 17">
            <a:hlinkClick r:id="rId31" action="ppaction://hlinksldjump"/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3340" r="-6256" b="56326"/>
          <a:stretch/>
        </p:blipFill>
        <p:spPr>
          <a:xfrm>
            <a:off x="14197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9" name="図 18">
            <a:hlinkClick r:id="rId33" action="ppaction://hlinksldjump"/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10489" r="1043" b="49177"/>
          <a:stretch/>
        </p:blipFill>
        <p:spPr>
          <a:xfrm>
            <a:off x="1494203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0" name="図 19">
            <a:hlinkClick r:id="rId35" action="ppaction://hlinksldjump"/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5443" r="-2085" b="54223"/>
          <a:stretch/>
        </p:blipFill>
        <p:spPr>
          <a:xfrm>
            <a:off x="284001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1" name="図 20">
            <a:hlinkClick r:id="rId37" action="ppaction://hlinksldjump"/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58008"/>
          <a:stretch/>
        </p:blipFill>
        <p:spPr>
          <a:xfrm>
            <a:off x="4182610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2" name="図 21">
            <a:hlinkClick r:id="rId39" action="ppaction://hlinksldjump"/>
          </p:cNvPr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817" r="-1043" b="58849"/>
          <a:stretch/>
        </p:blipFill>
        <p:spPr>
          <a:xfrm>
            <a:off x="5525208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3" name="図 22">
            <a:hlinkClick r:id="rId41" action="ppaction://hlinksldjump"/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197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4" name="図 23">
            <a:hlinkClick r:id="rId43" action="ppaction://hlinksldjump"/>
          </p:cNvPr>
          <p:cNvPicPr>
            <a:picLocks noChangeAspect="1"/>
          </p:cNvPicPr>
          <p:nvPr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7545" r="-1043" b="52121"/>
          <a:stretch/>
        </p:blipFill>
        <p:spPr>
          <a:xfrm>
            <a:off x="1494203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5" name="図 24">
            <a:hlinkClick r:id="rId45" action="ppaction://hlinksldjump"/>
          </p:cNvPr>
          <p:cNvPicPr>
            <a:picLocks noChangeAspect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181" r="-3128" b="55485"/>
          <a:stretch/>
        </p:blipFill>
        <p:spPr>
          <a:xfrm>
            <a:off x="284001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6" name="図 25">
            <a:hlinkClick r:id="rId47" action="ppaction://hlinksldjump"/>
          </p:cNvPr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" b="58849"/>
          <a:stretch/>
        </p:blipFill>
        <p:spPr>
          <a:xfrm>
            <a:off x="4182610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7" name="図 26">
            <a:hlinkClick r:id="rId49" action="ppaction://hlinksldjump"/>
          </p:cNvPr>
          <p:cNvPicPr>
            <a:picLocks noChangeAspect="1"/>
          </p:cNvPicPr>
          <p:nvPr/>
        </p:nvPicPr>
        <p:blipFill rotWithShape="1"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8386" r="-2085" b="51280"/>
          <a:stretch/>
        </p:blipFill>
        <p:spPr>
          <a:xfrm>
            <a:off x="5525208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8" name="図 27">
            <a:hlinkClick r:id="rId51" action="ppaction://hlinksldjump"/>
          </p:cNvPr>
          <p:cNvPicPr>
            <a:picLocks noChangeAspect="1"/>
          </p:cNvPicPr>
          <p:nvPr/>
        </p:nvPicPr>
        <p:blipFill rotWithShape="1"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2919" r="-2085" b="56747"/>
          <a:stretch/>
        </p:blipFill>
        <p:spPr>
          <a:xfrm>
            <a:off x="14197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9" name="図 28">
            <a:hlinkClick r:id="rId53" action="ppaction://hlinksldjump"/>
          </p:cNvPr>
          <p:cNvPicPr>
            <a:picLocks noChangeAspect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r="-1043" b="59270"/>
          <a:stretch/>
        </p:blipFill>
        <p:spPr>
          <a:xfrm>
            <a:off x="1494203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0" name="図 29">
            <a:hlinkClick r:id="rId55" action="ppaction://hlinksldjump"/>
          </p:cNvPr>
          <p:cNvPicPr>
            <a:picLocks noChangeAspect="1"/>
          </p:cNvPicPr>
          <p:nvPr/>
        </p:nvPicPr>
        <p:blipFill rotWithShape="1"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-24" r="-1043" b="59690"/>
          <a:stretch/>
        </p:blipFill>
        <p:spPr>
          <a:xfrm>
            <a:off x="284001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1" name="図 30">
            <a:hlinkClick r:id="rId57" action="ppaction://hlinksldjump"/>
          </p:cNvPr>
          <p:cNvPicPr>
            <a:picLocks noChangeAspect="1"/>
          </p:cNvPicPr>
          <p:nvPr/>
        </p:nvPicPr>
        <p:blipFill rotWithShape="1"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340" r="-3128" b="56326"/>
          <a:stretch/>
        </p:blipFill>
        <p:spPr>
          <a:xfrm>
            <a:off x="4182610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2" name="図 31">
            <a:hlinkClick r:id="rId59" action="ppaction://hlinksldjump"/>
          </p:cNvPr>
          <p:cNvPicPr>
            <a:picLocks noChangeAspect="1"/>
          </p:cNvPicPr>
          <p:nvPr/>
        </p:nvPicPr>
        <p:blipFill rotWithShape="1"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3" r="1043" b="59689"/>
          <a:stretch/>
        </p:blipFill>
        <p:spPr>
          <a:xfrm>
            <a:off x="5525208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3" name="図 32">
            <a:hlinkClick r:id="rId61" action="ppaction://hlinksldjump"/>
          </p:cNvPr>
          <p:cNvPicPr>
            <a:picLocks noChangeAspect="1"/>
          </p:cNvPicPr>
          <p:nvPr/>
        </p:nvPicPr>
        <p:blipFill rotWithShape="1"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" t="2943" r="274" b="47057"/>
          <a:stretch/>
        </p:blipFill>
        <p:spPr>
          <a:xfrm>
            <a:off x="14839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34" name="正方形/長方形 33"/>
          <p:cNvSpPr/>
          <p:nvPr/>
        </p:nvSpPr>
        <p:spPr>
          <a:xfrm>
            <a:off x="148394" y="73737"/>
            <a:ext cx="6578228" cy="17518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54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</a:t>
            </a:r>
            <a:r>
              <a:rPr lang="en-US" altLang="ja-JP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</a:t>
            </a:r>
            <a:r>
              <a:rPr lang="ja-JP" altLang="en-US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の仲間たち</a:t>
            </a:r>
            <a:endParaRPr lang="ja-JP" altLang="en-US" sz="54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04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9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2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3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0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8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4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3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7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4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3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1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8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6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858000" cy="9910259"/>
          </a:xfrm>
        </p:spPr>
      </p:pic>
    </p:spTree>
    <p:extLst>
      <p:ext uri="{BB962C8B-B14F-4D97-AF65-F5344CB8AC3E}">
        <p14:creationId xmlns:p14="http://schemas.microsoft.com/office/powerpoint/2010/main" val="90109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6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4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3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2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5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5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5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5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4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0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888</TotalTime>
  <Words>22</Words>
  <Application>Microsoft Office PowerPoint</Application>
  <PresentationFormat>A4 210 x 297 mm</PresentationFormat>
  <Paragraphs>8</Paragraphs>
  <Slides>57</Slides>
  <Notes>0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57</vt:i4>
      </vt:variant>
    </vt:vector>
  </HeadingPairs>
  <TitlesOfParts>
    <vt:vector size="65" baseType="lpstr">
      <vt:lpstr>07ラノベPOP</vt:lpstr>
      <vt:lpstr>メイリオ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game103</dc:creator>
  <cp:lastModifiedBy>game115</cp:lastModifiedBy>
  <cp:revision>71</cp:revision>
  <dcterms:created xsi:type="dcterms:W3CDTF">2019-07-18T05:31:21Z</dcterms:created>
  <dcterms:modified xsi:type="dcterms:W3CDTF">2020-03-31T22:36:25Z</dcterms:modified>
</cp:coreProperties>
</file>